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134466"/>
    <a:srgbClr val="1976BD"/>
    <a:srgbClr val="4D8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179"/>
  </p:normalViewPr>
  <p:slideViewPr>
    <p:cSldViewPr snapToGrid="0" snapToObjects="1">
      <p:cViewPr varScale="1">
        <p:scale>
          <a:sx n="110" d="100"/>
          <a:sy n="110" d="100"/>
        </p:scale>
        <p:origin x="4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40677" y="0"/>
            <a:ext cx="10822744" cy="6175717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140677" y="6175717"/>
            <a:ext cx="10822744" cy="6822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0682067" y="5105400"/>
            <a:ext cx="1509933" cy="10703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0682067" y="6175717"/>
            <a:ext cx="1509933" cy="6822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4698608" y="4288270"/>
            <a:ext cx="5688038" cy="978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084" y="637583"/>
            <a:ext cx="3661131" cy="4706419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146724" y="289561"/>
            <a:ext cx="606725" cy="4886237"/>
            <a:chOff x="116023" y="261367"/>
            <a:chExt cx="606725" cy="4886237"/>
          </a:xfrm>
        </p:grpSpPr>
        <p:sp>
          <p:nvSpPr>
            <p:cNvPr id="12" name="TextBox 11"/>
            <p:cNvSpPr txBox="1"/>
            <p:nvPr/>
          </p:nvSpPr>
          <p:spPr>
            <a:xfrm rot="16200000">
              <a:off x="-1745275" y="2679580"/>
              <a:ext cx="46282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Centre for Research Excellence in Total Joint Replacement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 rot="16200000">
              <a:off x="-1896861" y="2274251"/>
              <a:ext cx="43951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spc="5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NHMRC </a:t>
              </a:r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5129939" y="2250126"/>
            <a:ext cx="5256707" cy="2030327"/>
          </a:xfrm>
          <a:prstGeom prst="rect">
            <a:avLst/>
          </a:prstGeom>
        </p:spPr>
        <p:txBody>
          <a:bodyPr/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129213" y="4287838"/>
            <a:ext cx="5257800" cy="8175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1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3278" y="0"/>
            <a:ext cx="9018722" cy="6175717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75717"/>
            <a:ext cx="12192000" cy="6822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75717"/>
            <a:ext cx="3173278" cy="68228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107" y="1699388"/>
            <a:ext cx="2223063" cy="285776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595606" y="365126"/>
            <a:ext cx="7758193" cy="120962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/>
              <a:t>Click to edit Master title style</a:t>
            </a:r>
            <a:endParaRPr lang="en-US" sz="32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595606" y="1825625"/>
            <a:ext cx="7758193" cy="397074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019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5703376" y="6175717"/>
            <a:ext cx="6488624" cy="6822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95606" y="365126"/>
            <a:ext cx="7758193" cy="120962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/>
              <a:t>Click to edit Master title style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95606" y="1825625"/>
            <a:ext cx="7758193" cy="397074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1593774" y="2853884"/>
            <a:ext cx="3869832" cy="6822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142" y="5610029"/>
            <a:ext cx="2951071" cy="113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32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494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3BF4-38AB-4ABC-9AA1-09E99757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7D472-1180-4CFE-AB62-43EA04B7A51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367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03376" y="6175717"/>
            <a:ext cx="6488624" cy="6822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606" y="365126"/>
            <a:ext cx="7758193" cy="1209620"/>
          </a:xfrm>
        </p:spPr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95606" y="1825625"/>
            <a:ext cx="7758193" cy="397074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2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95606" y="365126"/>
            <a:ext cx="7758193" cy="1209620"/>
          </a:xfrm>
        </p:spPr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595606" y="1825625"/>
            <a:ext cx="7758193" cy="397074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51964"/>
      </p:ext>
    </p:extLst>
  </p:cSld>
  <p:clrMapOvr>
    <a:masterClrMapping/>
  </p:clrMapOvr>
</p:sld>
</file>

<file path=ppt/theme/theme1.xml><?xml version="1.0" encoding="utf-8"?>
<a:theme xmlns:a="http://schemas.openxmlformats.org/drawingml/2006/main" name="OPUS Powerpoint Template_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US Presentation Slides Template_2021" id="{AE55EC2D-9D86-4E3C-9567-4D54AEEF8BB0}" vid="{AF6F0E70-357D-476D-8519-023D2C24AF0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739B4F908154F97584755954AC8CC" ma:contentTypeVersion="11" ma:contentTypeDescription="Create a new document." ma:contentTypeScope="" ma:versionID="2e13e25122eec0e7c2b0f1dc0ac189e7">
  <xsd:schema xmlns:xsd="http://www.w3.org/2001/XMLSchema" xmlns:xs="http://www.w3.org/2001/XMLSchema" xmlns:p="http://schemas.microsoft.com/office/2006/metadata/properties" xmlns:ns2="6ade9195-54a1-4063-8e45-3977bd6713a6" xmlns:ns3="9862ea6f-a981-4f14-ae28-a14fa982469e" targetNamespace="http://schemas.microsoft.com/office/2006/metadata/properties" ma:root="true" ma:fieldsID="101f12698335182e78a07882fb2fe2c0" ns2:_="" ns3:_="">
    <xsd:import namespace="6ade9195-54a1-4063-8e45-3977bd6713a6"/>
    <xsd:import namespace="9862ea6f-a981-4f14-ae28-a14fa98246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e9195-54a1-4063-8e45-3977bd6713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2ea6f-a981-4f14-ae28-a14fa982469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B9872E-AB29-4064-B924-29F08F2C9A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de9195-54a1-4063-8e45-3977bd6713a6"/>
    <ds:schemaRef ds:uri="9862ea6f-a981-4f14-ae28-a14fa98246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DAD568-8124-4A80-8911-621411B056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0633AA-6021-4C46-B550-0226DA3B26E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OPUS Presentation Slides Template_2021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OPUS Powerpoint Template_2020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Lam</dc:creator>
  <cp:lastModifiedBy>Michelle Lam</cp:lastModifiedBy>
  <cp:revision>1</cp:revision>
  <dcterms:created xsi:type="dcterms:W3CDTF">2021-05-26T00:38:04Z</dcterms:created>
  <dcterms:modified xsi:type="dcterms:W3CDTF">2021-05-26T00:38:37Z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0x010100938739B4F908154F97584755954AC8CC</vt:lpwstr>
  </property>
</Properties>
</file>